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92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21059-60D6-F61F-92DA-596AEA2AC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F325CB-079F-B93A-A6A6-4F1AA6955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720E0-FAAA-E8AA-8EC6-EA6247F79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FDB4F-CB98-87D3-21E3-D891745C5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E24A2-3FCF-E6AD-EA32-513FF48A0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8994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BEA14-2890-AADF-C476-2B1715B1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221601-5393-714A-F77A-5703C739B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4D6F4-7CA8-68F6-D713-568813067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E834C-03EE-6717-748F-A85193884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5CB80-5471-8E86-27B3-B60570162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7872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66F492-A05B-C189-AC17-F3427AD416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06740F-FD61-4281-8A02-5E69EE3E9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55EDD-D0F2-A959-3F7D-3FDDA70A6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FBF9B-4C72-F8A8-33BF-2F40E8127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E1383-9B24-5CCC-2A94-CDB14748A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8810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A2212-8A28-6010-58A5-55A2909C3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E3110-C5C5-5A2D-75A8-91537B69B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12A98-6188-F275-1CA1-B6AEDE4F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AC88D-D9E3-19FB-4FD0-39F552C1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BFCD1-B1FC-CA02-35C4-3B6ED666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2854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9427-2FF3-85AB-B124-6C24606AA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191214-65D4-18D6-72F3-CB7D0C3D7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4F270-7012-B95E-A8E8-2B88AF306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15F53-2D9A-E3ED-4267-D0FC8F4F6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2B65B-B309-AC05-8B3E-2912B5306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976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0086A-39AD-23EC-F56B-4DF622839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5723B-CD42-499D-E92E-CDFA082006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0F5E1-64E4-DC56-068E-3E16EEBD5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AF7C62-4EE5-35EC-4656-C558A143C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77887-846F-BD51-DD1C-33931EFE6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51F8A-312A-9412-4E34-96E312B30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6627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052BA-DC63-829A-BA52-09B78857C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946934-0934-6A13-36DF-5773D8AAC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C1CFFD-EF96-72FB-01F7-0712827C22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E5C0F0-4147-A8E8-C86D-E3F2DF2D50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FD32BC-915F-70AA-E9E4-9AEF832EE2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58CCD1-AB13-F7AD-A8CD-F06ACE1F4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D7F1B6-D1F4-E444-2CF7-DC8DDE731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811B15-81B5-9649-66B2-E56B3B2C6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5101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EA3AF-B260-C540-30AB-770C26A62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2E91F3-C403-D921-9FDB-E3D0BF8EA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72575-DB80-9C5D-2677-9ED790BEE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471A7C-97D5-CD88-037B-ACE5283F9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7451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332438-8B02-45E3-262E-8DE4E0AA9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15F8C6-5B26-F3E5-EF8E-CDCAE5E7F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51D013-CA58-52BD-DDD0-E94E57762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1757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782A8-4ACF-2FA8-97CA-EC40456B8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AAD0C-491C-0292-C36E-397C4F262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FBC42-5A26-A570-1453-6165316F3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7C35A-0B7E-7AD4-59E1-5591C8C55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296B6-CD56-6609-12B2-FF5CB331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05C30D-B700-9F2E-3B1F-92B24F27C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4585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5515D-0F1C-797E-A4D6-158C02F3D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5B71FA-B1CB-19DE-E3DF-9E4C45B8D7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9E8D8-D8DB-FC4C-3717-049FE75A3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2F9DFD-A145-CD04-286D-1677CB9FC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D3F77-8ED0-E69B-18F3-1691DB7D6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CBA8AD-E033-6A27-FA61-179406557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934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792EEF-FEB3-4C94-206C-8266C4730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96680-3871-E32D-AAE7-96F509C0F3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317EB-F0CB-D8D0-1AED-D276D6AF5A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AA9F7C-13C5-4EAE-B252-73A50B27D4F1}" type="datetimeFigureOut">
              <a:rPr lang="en-CA" smtClean="0"/>
              <a:t>2025-04-27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4B180-D418-902F-3972-0E0C392DE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A1FEE-F31C-2DE6-AA2D-D3BEE3EF42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00C1B4-39C9-4680-AE1B-00F5A2EC1AB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8869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9D9FFE-0122-6853-6F25-217998B5C3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714" y="353160"/>
            <a:ext cx="7091300" cy="898581"/>
          </a:xfrm>
        </p:spPr>
        <p:txBody>
          <a:bodyPr anchor="ctr">
            <a:normAutofit/>
          </a:bodyPr>
          <a:lstStyle/>
          <a:p>
            <a:pPr algn="l"/>
            <a:r>
              <a:rPr lang="en-CA" sz="4000" dirty="0">
                <a:solidFill>
                  <a:srgbClr val="FFFFFF"/>
                </a:solidFill>
              </a:rPr>
              <a:t>JACHacks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8819D1-FA5A-4A41-5C07-8B56DA814E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3277" y="159858"/>
            <a:ext cx="3720378" cy="1248028"/>
          </a:xfrm>
        </p:spPr>
        <p:txBody>
          <a:bodyPr anchor="ctr">
            <a:normAutofit fontScale="62500" lnSpcReduction="20000"/>
          </a:bodyPr>
          <a:lstStyle/>
          <a:p>
            <a:pPr algn="l"/>
            <a:r>
              <a:rPr lang="en-CA" sz="2600" dirty="0">
                <a:solidFill>
                  <a:srgbClr val="FFFFFF"/>
                </a:solidFill>
              </a:rPr>
              <a:t>Project Team Members:</a:t>
            </a:r>
          </a:p>
          <a:p>
            <a:pPr algn="l"/>
            <a:br>
              <a:rPr lang="en-CA" sz="2000" dirty="0">
                <a:solidFill>
                  <a:srgbClr val="FFFFFF"/>
                </a:solidFill>
              </a:rPr>
            </a:br>
            <a:r>
              <a:rPr lang="en-CA" sz="2000" dirty="0">
                <a:solidFill>
                  <a:srgbClr val="FFFFFF"/>
                </a:solidFill>
              </a:rPr>
              <a:t>- Sebastian Canales Burke</a:t>
            </a:r>
          </a:p>
          <a:p>
            <a:pPr algn="l"/>
            <a:r>
              <a:rPr lang="en-CA" sz="2000" dirty="0">
                <a:solidFill>
                  <a:srgbClr val="FFFFFF"/>
                </a:solidFill>
              </a:rPr>
              <a:t>- Carlos Stoyanov</a:t>
            </a:r>
          </a:p>
          <a:p>
            <a:pPr algn="l"/>
            <a:r>
              <a:rPr lang="en-CA" sz="2000" dirty="0">
                <a:solidFill>
                  <a:srgbClr val="FFFFFF"/>
                </a:solidFill>
              </a:rPr>
              <a:t>- Heraj Mahmmodi </a:t>
            </a:r>
          </a:p>
        </p:txBody>
      </p:sp>
      <p:pic>
        <p:nvPicPr>
          <p:cNvPr id="7" name="Picture 6" descr="A blue and black playing cards&#10;&#10;AI-generated content may be incorrect.">
            <a:extLst>
              <a:ext uri="{FF2B5EF4-FFF2-40B4-BE49-F238E27FC236}">
                <a16:creationId xmlns:a16="http://schemas.microsoft.com/office/drawing/2014/main" id="{1EFC6C28-5157-8123-1F73-65E9A06AE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15487">
            <a:off x="1116785" y="1857172"/>
            <a:ext cx="4300413" cy="4300413"/>
          </a:xfrm>
          <a:prstGeom prst="rect">
            <a:avLst/>
          </a:prstGeom>
        </p:spPr>
      </p:pic>
      <p:pic>
        <p:nvPicPr>
          <p:cNvPr id="9" name="Picture 8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35B31115-9444-1007-0943-2BA4CE83A9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198" y="353160"/>
            <a:ext cx="7398070" cy="739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5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11B064-1C07-D9FC-0635-111518E54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CA"/>
              <a:t>Problem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 descr="A blue cartoon character with a question mark above his head&#10;&#10;AI-generated content may be incorrect.">
            <a:extLst>
              <a:ext uri="{FF2B5EF4-FFF2-40B4-BE49-F238E27FC236}">
                <a16:creationId xmlns:a16="http://schemas.microsoft.com/office/drawing/2014/main" id="{B399C107-F4F8-5DD2-9EBE-4FF831240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38" y="709019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BC1C24E-D122-218A-0559-23F5728CC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333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3FF708-AC64-EA24-B11C-0470340AD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CA" sz="3400"/>
              <a:t>Solution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8C3DAA9-83C1-76CB-87D0-618EC17B1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endParaRPr lang="en-US" sz="1800"/>
          </a:p>
        </p:txBody>
      </p:sp>
      <p:pic>
        <p:nvPicPr>
          <p:cNvPr id="5" name="Content Placeholder 4" descr="A cartoon of a blue person with a light bulb above his head&#10;&#10;AI-generated content may be incorrect.">
            <a:extLst>
              <a:ext uri="{FF2B5EF4-FFF2-40B4-BE49-F238E27FC236}">
                <a16:creationId xmlns:a16="http://schemas.microsoft.com/office/drawing/2014/main" id="{A5968F01-A198-17D6-4DB5-BE10D7D0F4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7" r="1" b="1"/>
          <a:stretch/>
        </p:blipFill>
        <p:spPr>
          <a:xfrm>
            <a:off x="5321806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358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ue cartoon character pointing at a diagram&#10;&#10;AI-generated content may be incorrect.">
            <a:extLst>
              <a:ext uri="{FF2B5EF4-FFF2-40B4-BE49-F238E27FC236}">
                <a16:creationId xmlns:a16="http://schemas.microsoft.com/office/drawing/2014/main" id="{115818F7-408D-AEE7-3677-A13AEB9A37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" b="3332"/>
          <a:stretch/>
        </p:blipFill>
        <p:spPr>
          <a:xfrm>
            <a:off x="5101771" y="10"/>
            <a:ext cx="7094361" cy="6857989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A34066D6-1B59-4642-A86D-39464CEE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527208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1718653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23550A-BDDD-CAA1-DCBF-1B8D420ED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95509"/>
            <a:ext cx="4092525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How it Works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186" y="4626633"/>
            <a:ext cx="491961" cy="49196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BF9EBB4-5078-47B2-AAA0-DF4A88D8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7932" y="5011563"/>
            <a:ext cx="731558" cy="731558"/>
          </a:xfrm>
          <a:prstGeom prst="rect">
            <a:avLst/>
          </a:prstGeom>
          <a:noFill/>
          <a:ln w="127000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9033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E9A48E-EF41-338B-F03D-E34548C27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CA" sz="4000"/>
              <a:t>Live Demo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5C099F6-82E4-411E-9B66-788A2848F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693329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E67D52-DCCC-6FB2-19A7-85114E9FB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CA"/>
              <a:t>Tech Stack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8E42A-9626-3713-9B0B-AB365D816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endParaRPr lang="en-CA" sz="2000"/>
          </a:p>
        </p:txBody>
      </p:sp>
      <p:pic>
        <p:nvPicPr>
          <p:cNvPr id="7" name="Content Placeholder 6" descr="A cartoon of a person carrying a stack of boxes&#10;&#10;AI-generated content may be incorrect.">
            <a:extLst>
              <a:ext uri="{FF2B5EF4-FFF2-40B4-BE49-F238E27FC236}">
                <a16:creationId xmlns:a16="http://schemas.microsoft.com/office/drawing/2014/main" id="{CD4F2279-E212-A4FA-8B67-86CCFC50A6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83" r="2" b="1414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7884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95FBA-A5AA-CEF8-BDBD-7D9B4E524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04E05-2E2C-C5A9-BB89-7FF58F880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721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27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 Theme</vt:lpstr>
      <vt:lpstr>JACHacks 2025</vt:lpstr>
      <vt:lpstr>Problem</vt:lpstr>
      <vt:lpstr>Solution</vt:lpstr>
      <vt:lpstr>How it Works</vt:lpstr>
      <vt:lpstr>Live Demo</vt:lpstr>
      <vt:lpstr>Tech Stack</vt:lpstr>
      <vt:lpstr>Closing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Sebastian Burke</dc:creator>
  <cp:lastModifiedBy>Sebastian Burke</cp:lastModifiedBy>
  <cp:revision>11</cp:revision>
  <dcterms:created xsi:type="dcterms:W3CDTF">2025-04-27T10:23:27Z</dcterms:created>
  <dcterms:modified xsi:type="dcterms:W3CDTF">2025-04-27T10:50:53Z</dcterms:modified>
</cp:coreProperties>
</file>

<file path=docProps/thumbnail.jpeg>
</file>